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E86B87B-9497-4329-B845-8DCA358F513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710-D156-4F0F-AFA3-367709320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B87B-9497-4329-B845-8DCA358F513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710-D156-4F0F-AFA3-367709320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B87B-9497-4329-B845-8DCA358F513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710-D156-4F0F-AFA3-367709320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B87B-9497-4329-B845-8DCA358F513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710-D156-4F0F-AFA3-36770932040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B87B-9497-4329-B845-8DCA358F513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710-D156-4F0F-AFA3-3677093204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B87B-9497-4329-B845-8DCA358F513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710-D156-4F0F-AFA3-3677093204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B87B-9497-4329-B845-8DCA358F513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710-D156-4F0F-AFA3-367709320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B87B-9497-4329-B845-8DCA358F513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710-D156-4F0F-AFA3-3677093204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B87B-9497-4329-B845-8DCA358F513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710-D156-4F0F-AFA3-367709320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B87B-9497-4329-B845-8DCA358F513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710-D156-4F0F-AFA3-3677093204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B87B-9497-4329-B845-8DCA358F513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710-D156-4F0F-AFA3-367709320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E86B87B-9497-4329-B845-8DCA358F513B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7DCB710-D156-4F0F-AFA3-3677093204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mage.slidesharecdn.com/devilinthewhitecitybookreview-131209200915-phpapp02/95/slide-1-638.jpg?cb=13866414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2655" cy="679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2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b="1" dirty="0" smtClean="0"/>
              <a:t>Daniel H. Burnham </a:t>
            </a:r>
          </a:p>
          <a:p>
            <a:pPr marL="514350" lvl="1" indent="0" algn="ctr">
              <a:buNone/>
            </a:pPr>
            <a:r>
              <a:rPr lang="en-US" b="1" i="1" dirty="0" smtClean="0"/>
              <a:t>“Make no little plans; they have no magic to stir men’s blood.”</a:t>
            </a:r>
          </a:p>
          <a:p>
            <a:pPr marL="51435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“</a:t>
            </a:r>
            <a:r>
              <a:rPr lang="en-US" sz="1400" dirty="0" smtClean="0"/>
              <a:t>In the end it is a story of the ineluctable conflict between </a:t>
            </a:r>
            <a:r>
              <a:rPr lang="en-US" sz="1400" b="1" dirty="0" smtClean="0"/>
              <a:t>good</a:t>
            </a:r>
            <a:r>
              <a:rPr lang="en-US" sz="1400" dirty="0" smtClean="0"/>
              <a:t> and </a:t>
            </a:r>
            <a:r>
              <a:rPr lang="en-US" sz="1400" b="1" dirty="0" smtClean="0"/>
              <a:t>evil</a:t>
            </a:r>
            <a:r>
              <a:rPr lang="en-US" sz="1400" dirty="0" smtClean="0"/>
              <a:t>, </a:t>
            </a:r>
            <a:br>
              <a:rPr lang="en-US" sz="1400" dirty="0" smtClean="0"/>
            </a:br>
            <a:r>
              <a:rPr lang="en-US" sz="1400" b="1" dirty="0" smtClean="0"/>
              <a:t>daylight</a:t>
            </a:r>
            <a:r>
              <a:rPr lang="en-US" sz="1400" dirty="0" smtClean="0"/>
              <a:t> and </a:t>
            </a:r>
            <a:r>
              <a:rPr lang="en-US" sz="1400" b="1" dirty="0" smtClean="0"/>
              <a:t>darkness</a:t>
            </a:r>
            <a:r>
              <a:rPr lang="en-US" sz="1400" dirty="0" smtClean="0"/>
              <a:t>,</a:t>
            </a:r>
            <a:br>
              <a:rPr lang="en-US" sz="1400" dirty="0" smtClean="0"/>
            </a:br>
            <a:r>
              <a:rPr lang="en-US" sz="1400" dirty="0" smtClean="0"/>
              <a:t> the </a:t>
            </a:r>
            <a:r>
              <a:rPr lang="en-US" sz="1400" b="1" dirty="0" smtClean="0"/>
              <a:t>White City </a:t>
            </a:r>
            <a:r>
              <a:rPr lang="en-US" sz="1400" dirty="0" smtClean="0"/>
              <a:t>and the </a:t>
            </a:r>
            <a:r>
              <a:rPr lang="en-US" sz="1400" b="1" dirty="0" smtClean="0"/>
              <a:t>black</a:t>
            </a:r>
            <a:r>
              <a:rPr lang="en-US" sz="1400" dirty="0" smtClean="0"/>
              <a:t>.”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400" b="1" dirty="0" smtClean="0"/>
              <a:t>Dr. H.H. Holmes</a:t>
            </a:r>
          </a:p>
          <a:p>
            <a:pPr marL="514350" lvl="1" indent="0" algn="ctr">
              <a:buNone/>
            </a:pPr>
            <a:r>
              <a:rPr lang="en-US" b="1" i="1" dirty="0" smtClean="0"/>
              <a:t>“I was born with the devil in me. I could not help the fact that I was a murderer, no more than the poet can help the inspiration to sing.”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10000"/>
            <a:ext cx="2451100" cy="1838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67035"/>
            <a:ext cx="1647825" cy="128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6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Author (non-fiction)</a:t>
            </a:r>
          </a:p>
          <a:p>
            <a:r>
              <a:rPr lang="en-US" dirty="0" smtClean="0"/>
              <a:t>Journalist </a:t>
            </a:r>
          </a:p>
          <a:p>
            <a:r>
              <a:rPr lang="en-US" dirty="0" smtClean="0"/>
              <a:t>Historian </a:t>
            </a:r>
          </a:p>
          <a:p>
            <a:r>
              <a:rPr lang="en-US" dirty="0" smtClean="0"/>
              <a:t>Contributing writer for Wall Street Journal, TIME Magazine, The New Yorker, The Atlantic, Harper’s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Erik Larson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62" y="2743200"/>
            <a:ext cx="1819275" cy="2514600"/>
          </a:xfrm>
        </p:spPr>
      </p:pic>
    </p:spTree>
    <p:extLst>
      <p:ext uri="{BB962C8B-B14F-4D97-AF65-F5344CB8AC3E}">
        <p14:creationId xmlns:p14="http://schemas.microsoft.com/office/powerpoint/2010/main" val="353749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Author’s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“In the following pages I tell the story of these men and this event, but I must insert here a notice: However strange or macabre some of the following incidents may seem, this is </a:t>
            </a:r>
            <a:r>
              <a:rPr lang="en-US" sz="2400" i="1" dirty="0" smtClean="0"/>
              <a:t>not </a:t>
            </a:r>
            <a:r>
              <a:rPr lang="en-US" sz="2400" dirty="0" smtClean="0"/>
              <a:t>a work of fiction” (Larson xi).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32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Author’s apology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 algn="ctr">
              <a:buNone/>
            </a:pPr>
            <a:r>
              <a:rPr lang="en-US" sz="2400" dirty="0" smtClean="0"/>
              <a:t>“I beg forbearance, too, for the occasional side journey demanded by the story, including excursions into the medical acquisition of corpses and the correct use of Black Prince geraniums in an </a:t>
            </a:r>
            <a:r>
              <a:rPr lang="en-US" sz="2400" dirty="0" err="1" smtClean="0"/>
              <a:t>Olmstedian</a:t>
            </a:r>
            <a:r>
              <a:rPr lang="en-US" sz="2400" dirty="0" smtClean="0"/>
              <a:t> landscape”</a:t>
            </a:r>
          </a:p>
          <a:p>
            <a:pPr indent="0" algn="ctr">
              <a:buNone/>
            </a:pPr>
            <a:r>
              <a:rPr lang="en-US" sz="2400" dirty="0" smtClean="0"/>
              <a:t>(Larson xi). </a:t>
            </a:r>
          </a:p>
        </p:txBody>
      </p:sp>
    </p:spTree>
    <p:extLst>
      <p:ext uri="{BB962C8B-B14F-4D97-AF65-F5344CB8AC3E}">
        <p14:creationId xmlns:p14="http://schemas.microsoft.com/office/powerpoint/2010/main" val="151333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295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/>
              <a:t>World’s fair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1600" dirty="0" smtClean="0"/>
              <a:t>(world’s Columbian exposition) </a:t>
            </a:r>
            <a:br>
              <a:rPr lang="en-US" sz="1600" dirty="0" smtClean="0"/>
            </a:br>
            <a:r>
              <a:rPr lang="en-US" sz="1600" dirty="0" smtClean="0"/>
              <a:t>May-October 1893 Chicago, ILLINOIS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7239000" cy="3867150"/>
          </a:xfrm>
        </p:spPr>
      </p:pic>
    </p:spTree>
    <p:extLst>
      <p:ext uri="{BB962C8B-B14F-4D97-AF65-F5344CB8AC3E}">
        <p14:creationId xmlns:p14="http://schemas.microsoft.com/office/powerpoint/2010/main" val="23567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the-white-city-1234503906617372-1/95/slide-2-728.jpg?cb=12345042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" y="0"/>
            <a:ext cx="1813560" cy="181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.slidesharecdn.com/the-white-city-1234503906617372-1/95/slide-3-728.jpg?cb=12345042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80" y="1676400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.slidesharecdn.com/the-white-city-1234503906617372-1/95/slide-4-728.jpg?cb=12345042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41" y="5105400"/>
            <a:ext cx="2491316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age.slidesharecdn.com/the-white-city-1234503906617372-1/95/slide-5-728.jpg?cb=12345042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39" y="2722245"/>
            <a:ext cx="1986280" cy="148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age.slidesharecdn.com/the-white-city-1234503906617372-1/95/slide-6-728.jpg?cb=12345042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" y="5105400"/>
            <a:ext cx="210473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age.slidesharecdn.com/the-white-city-1234503906617372-1/95/slide-11-728.jpg?cb=12345042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989" y="2386655"/>
            <a:ext cx="2443480" cy="183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mage.slidesharecdn.com/the-white-city-1234503906617372-1/95/slide-10-728.jpg?cb=12345042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-114300"/>
            <a:ext cx="2265514" cy="1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image.slidesharecdn.com/the-white-city-1234503906617372-1/95/slide-8-728.jpg?cb=12345042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28" y="0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image.slidesharecdn.com/the-white-city-1234503906617372-1/95/slide-7-728.jpg?cb=12345042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80" y="5029585"/>
            <a:ext cx="2452189" cy="183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70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the-white-city-1234503906617372-1/95/slide-15-728.jpg?cb=1234504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4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8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598"/>
            <a:ext cx="6502401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42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43</TotalTime>
  <Words>178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PowerPoint Presentation</vt:lpstr>
      <vt:lpstr>Erik Larson</vt:lpstr>
      <vt:lpstr>Author’s note</vt:lpstr>
      <vt:lpstr>Author’s apology </vt:lpstr>
      <vt:lpstr> World’s fair  (world’s Columbian exposition)  May-October 1893 Chicago, ILLINOIS</vt:lpstr>
      <vt:lpstr>PowerPoint Presentation</vt:lpstr>
      <vt:lpstr>PowerPoint Presentation</vt:lpstr>
      <vt:lpstr>PowerPoint Presentation</vt:lpstr>
      <vt:lpstr>PowerPoint Presentation</vt:lpstr>
      <vt:lpstr>  “In the end it is a story of the ineluctable conflict between good and evil,  daylight and darkness,  the White City and the black.”</vt:lpstr>
    </vt:vector>
  </TitlesOfParts>
  <Company>Anoka-Hennepin ISD11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2013-12-19T13:54:41Z</dcterms:created>
  <dcterms:modified xsi:type="dcterms:W3CDTF">2015-01-05T13:34:49Z</dcterms:modified>
</cp:coreProperties>
</file>